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6FA367-C82A-4C08-BC1E-C01A3562E4CF}" type="doc">
      <dgm:prSet loTypeId="urn:microsoft.com/office/officeart/2005/8/layout/hProcess9" loCatId="process" qsTypeId="urn:microsoft.com/office/officeart/2005/8/quickstyle/simple3" qsCatId="simple" csTypeId="urn:microsoft.com/office/officeart/2005/8/colors/accent2_3" csCatId="accent2" phldr="1"/>
      <dgm:spPr/>
    </dgm:pt>
    <dgm:pt modelId="{4853700B-0E5F-499F-8DE6-73D4C5EDA41C}">
      <dgm:prSet phldrT="[Text]" custT="1"/>
      <dgm:spPr/>
      <dgm:t>
        <a:bodyPr/>
        <a:lstStyle/>
        <a:p>
          <a:r>
            <a:rPr lang="en-US" sz="1300" b="1" dirty="0" smtClean="0"/>
            <a:t>Notify chair of intent to apply (Spring/</a:t>
          </a:r>
          <a:br>
            <a:rPr lang="en-US" sz="1300" b="1" dirty="0" smtClean="0"/>
          </a:br>
          <a:r>
            <a:rPr lang="en-US" sz="1300" b="1" dirty="0" smtClean="0"/>
            <a:t>Summer)</a:t>
          </a:r>
          <a:endParaRPr lang="en-US" sz="1300" b="1" dirty="0"/>
        </a:p>
      </dgm:t>
    </dgm:pt>
    <dgm:pt modelId="{AD587A97-9110-4528-AA2F-8F9BB47C5337}" type="parTrans" cxnId="{12B90D26-7FAF-4CA1-BC2C-474964143E71}">
      <dgm:prSet/>
      <dgm:spPr/>
      <dgm:t>
        <a:bodyPr/>
        <a:lstStyle/>
        <a:p>
          <a:endParaRPr lang="en-US"/>
        </a:p>
      </dgm:t>
    </dgm:pt>
    <dgm:pt modelId="{46EC63C2-B0A5-4B86-9F9D-772A6BD8B8DF}" type="sibTrans" cxnId="{12B90D26-7FAF-4CA1-BC2C-474964143E71}">
      <dgm:prSet/>
      <dgm:spPr/>
      <dgm:t>
        <a:bodyPr/>
        <a:lstStyle/>
        <a:p>
          <a:endParaRPr lang="en-US"/>
        </a:p>
      </dgm:t>
    </dgm:pt>
    <dgm:pt modelId="{965BEA23-AD46-41CA-ABA0-8897573DCF6A}">
      <dgm:prSet phldrT="[Text]" custT="1"/>
      <dgm:spPr/>
      <dgm:t>
        <a:bodyPr/>
        <a:lstStyle/>
        <a:p>
          <a:r>
            <a:rPr lang="en-US" sz="1300" b="1" dirty="0" smtClean="0"/>
            <a:t>Chair solicits review letters / evaluates candidates (Summer)</a:t>
          </a:r>
          <a:endParaRPr lang="en-US" sz="1300" b="1" dirty="0"/>
        </a:p>
      </dgm:t>
    </dgm:pt>
    <dgm:pt modelId="{DCE9E51B-D153-4A29-A26D-B42DFA629C51}" type="parTrans" cxnId="{FE8D77C4-D664-4D5C-B5A0-7304AB401E28}">
      <dgm:prSet/>
      <dgm:spPr/>
      <dgm:t>
        <a:bodyPr/>
        <a:lstStyle/>
        <a:p>
          <a:endParaRPr lang="en-US"/>
        </a:p>
      </dgm:t>
    </dgm:pt>
    <dgm:pt modelId="{C40A1F9B-8EB3-4162-92A4-B2E88F09FFE6}" type="sibTrans" cxnId="{FE8D77C4-D664-4D5C-B5A0-7304AB401E28}">
      <dgm:prSet/>
      <dgm:spPr/>
      <dgm:t>
        <a:bodyPr/>
        <a:lstStyle/>
        <a:p>
          <a:endParaRPr lang="en-US"/>
        </a:p>
      </dgm:t>
    </dgm:pt>
    <dgm:pt modelId="{AC1C8034-18DF-4D39-BF7A-23EF421CDC29}">
      <dgm:prSet phldrT="[Text]" custT="1"/>
      <dgm:spPr/>
      <dgm:t>
        <a:bodyPr/>
        <a:lstStyle/>
        <a:p>
          <a:r>
            <a:rPr lang="en-US" sz="1300" b="1" dirty="0" smtClean="0"/>
            <a:t>Dossier is “closed” and submitted to CART (Early August)</a:t>
          </a:r>
          <a:endParaRPr lang="en-US" sz="1300" b="1" dirty="0"/>
        </a:p>
      </dgm:t>
    </dgm:pt>
    <dgm:pt modelId="{10ABCDC0-2FB0-441D-8954-55D36A61544B}" type="parTrans" cxnId="{A58F7D65-A724-46A5-BA76-219519A72425}">
      <dgm:prSet/>
      <dgm:spPr/>
      <dgm:t>
        <a:bodyPr/>
        <a:lstStyle/>
        <a:p>
          <a:endParaRPr lang="en-US"/>
        </a:p>
      </dgm:t>
    </dgm:pt>
    <dgm:pt modelId="{18E9A49B-E044-4F46-9013-77CCC2E33192}" type="sibTrans" cxnId="{A58F7D65-A724-46A5-BA76-219519A72425}">
      <dgm:prSet/>
      <dgm:spPr/>
      <dgm:t>
        <a:bodyPr/>
        <a:lstStyle/>
        <a:p>
          <a:endParaRPr lang="en-US"/>
        </a:p>
      </dgm:t>
    </dgm:pt>
    <dgm:pt modelId="{2D359518-3E01-4208-9E73-138015070607}">
      <dgm:prSet custT="1"/>
      <dgm:spPr/>
      <dgm:t>
        <a:bodyPr/>
        <a:lstStyle/>
        <a:p>
          <a:r>
            <a:rPr lang="en-US" sz="1300" b="1" dirty="0" smtClean="0"/>
            <a:t>CART reviews applications (Fall)</a:t>
          </a:r>
          <a:endParaRPr lang="en-US" sz="1300" b="1" dirty="0"/>
        </a:p>
      </dgm:t>
    </dgm:pt>
    <dgm:pt modelId="{D7D167F8-5047-4D2F-95FA-7E0BA6D24727}" type="parTrans" cxnId="{37C885FD-2414-49A1-A370-6B6407360452}">
      <dgm:prSet/>
      <dgm:spPr/>
      <dgm:t>
        <a:bodyPr/>
        <a:lstStyle/>
        <a:p>
          <a:endParaRPr lang="en-US"/>
        </a:p>
      </dgm:t>
    </dgm:pt>
    <dgm:pt modelId="{CDED9589-EB4D-4DD6-B0B2-7A0D7C8D5E13}" type="sibTrans" cxnId="{37C885FD-2414-49A1-A370-6B6407360452}">
      <dgm:prSet/>
      <dgm:spPr/>
      <dgm:t>
        <a:bodyPr/>
        <a:lstStyle/>
        <a:p>
          <a:endParaRPr lang="en-US"/>
        </a:p>
      </dgm:t>
    </dgm:pt>
    <dgm:pt modelId="{F6EE5DE4-3E11-46AC-91D9-2A6D86A38DB9}">
      <dgm:prSet custT="1"/>
      <dgm:spPr/>
      <dgm:t>
        <a:bodyPr/>
        <a:lstStyle/>
        <a:p>
          <a:r>
            <a:rPr lang="en-US" sz="1300" b="1" dirty="0" smtClean="0"/>
            <a:t>URTC reviews applications (December / January)</a:t>
          </a:r>
          <a:endParaRPr lang="en-US" sz="1300" b="1" dirty="0"/>
        </a:p>
      </dgm:t>
    </dgm:pt>
    <dgm:pt modelId="{2F83DC17-39CC-4347-92E2-87D685101076}" type="parTrans" cxnId="{1F16DA34-EDE6-4661-8037-FED93BD7544A}">
      <dgm:prSet/>
      <dgm:spPr/>
      <dgm:t>
        <a:bodyPr/>
        <a:lstStyle/>
        <a:p>
          <a:endParaRPr lang="en-US"/>
        </a:p>
      </dgm:t>
    </dgm:pt>
    <dgm:pt modelId="{BE6AB22F-3026-48A0-AA8A-022C100D577A}" type="sibTrans" cxnId="{1F16DA34-EDE6-4661-8037-FED93BD7544A}">
      <dgm:prSet/>
      <dgm:spPr/>
      <dgm:t>
        <a:bodyPr/>
        <a:lstStyle/>
        <a:p>
          <a:endParaRPr lang="en-US"/>
        </a:p>
      </dgm:t>
    </dgm:pt>
    <dgm:pt modelId="{95E25BBF-3A0A-4137-A525-128F73BA2F1B}">
      <dgm:prSet custT="1"/>
      <dgm:spPr/>
      <dgm:t>
        <a:bodyPr/>
        <a:lstStyle/>
        <a:p>
          <a:r>
            <a:rPr lang="en-US" sz="1300" b="1" dirty="0" smtClean="0"/>
            <a:t>Candidates notified of final </a:t>
          </a:r>
          <a:r>
            <a:rPr lang="en-US" sz="1300" b="1" smtClean="0"/>
            <a:t>decision by </a:t>
          </a:r>
          <a:r>
            <a:rPr lang="en-US" sz="1300" b="1" dirty="0" smtClean="0"/>
            <a:t>Provost (March)</a:t>
          </a:r>
          <a:endParaRPr lang="en-US" sz="1300" b="1" dirty="0"/>
        </a:p>
      </dgm:t>
    </dgm:pt>
    <dgm:pt modelId="{052622A1-A6B9-4E5E-824C-AE83AF8ABDC5}" type="parTrans" cxnId="{F3955287-6578-47BA-AA53-E3598D45FC15}">
      <dgm:prSet/>
      <dgm:spPr/>
      <dgm:t>
        <a:bodyPr/>
        <a:lstStyle/>
        <a:p>
          <a:endParaRPr lang="en-US"/>
        </a:p>
      </dgm:t>
    </dgm:pt>
    <dgm:pt modelId="{13D5FB9B-68ED-463C-A971-8A942AD132C3}" type="sibTrans" cxnId="{F3955287-6578-47BA-AA53-E3598D45FC15}">
      <dgm:prSet/>
      <dgm:spPr/>
      <dgm:t>
        <a:bodyPr/>
        <a:lstStyle/>
        <a:p>
          <a:endParaRPr lang="en-US"/>
        </a:p>
      </dgm:t>
    </dgm:pt>
    <dgm:pt modelId="{48008DFC-1700-4AB0-9FD0-B4081B86B6FA}">
      <dgm:prSet custT="1"/>
      <dgm:spPr/>
      <dgm:t>
        <a:bodyPr/>
        <a:lstStyle/>
        <a:p>
          <a:r>
            <a:rPr lang="en-US" sz="1300" b="1" dirty="0" smtClean="0"/>
            <a:t>Dean reviews applications (Fall)</a:t>
          </a:r>
        </a:p>
      </dgm:t>
    </dgm:pt>
    <dgm:pt modelId="{613D0127-A298-45A0-AA05-9187CEC5824B}" type="parTrans" cxnId="{FDF27889-527B-4521-B2FC-C21FB73CBF97}">
      <dgm:prSet/>
      <dgm:spPr/>
      <dgm:t>
        <a:bodyPr/>
        <a:lstStyle/>
        <a:p>
          <a:endParaRPr lang="en-US"/>
        </a:p>
      </dgm:t>
    </dgm:pt>
    <dgm:pt modelId="{4C800FE9-4727-47E3-954C-07A9D3BEFB73}" type="sibTrans" cxnId="{FDF27889-527B-4521-B2FC-C21FB73CBF97}">
      <dgm:prSet/>
      <dgm:spPr/>
      <dgm:t>
        <a:bodyPr/>
        <a:lstStyle/>
        <a:p>
          <a:endParaRPr lang="en-US"/>
        </a:p>
      </dgm:t>
    </dgm:pt>
    <dgm:pt modelId="{E0505848-EA0E-461F-B4F6-2A3824F772CC}" type="pres">
      <dgm:prSet presAssocID="{816FA367-C82A-4C08-BC1E-C01A3562E4CF}" presName="CompostProcess" presStyleCnt="0">
        <dgm:presLayoutVars>
          <dgm:dir/>
          <dgm:resizeHandles val="exact"/>
        </dgm:presLayoutVars>
      </dgm:prSet>
      <dgm:spPr/>
    </dgm:pt>
    <dgm:pt modelId="{2FE8E0F5-AF9C-4C1B-8FF3-8062222C6EE5}" type="pres">
      <dgm:prSet presAssocID="{816FA367-C82A-4C08-BC1E-C01A3562E4CF}" presName="arrow" presStyleLbl="bgShp" presStyleIdx="0" presStyleCnt="1" custScaleX="117647" custLinFactNeighborX="16627" custLinFactNeighborY="-2015"/>
      <dgm:spPr/>
    </dgm:pt>
    <dgm:pt modelId="{925D5664-0A52-4AFD-B030-3F309CD05905}" type="pres">
      <dgm:prSet presAssocID="{816FA367-C82A-4C08-BC1E-C01A3562E4CF}" presName="linearProcess" presStyleCnt="0"/>
      <dgm:spPr/>
    </dgm:pt>
    <dgm:pt modelId="{97614906-1F31-4553-879F-A37A9AC5CFD2}" type="pres">
      <dgm:prSet presAssocID="{4853700B-0E5F-499F-8DE6-73D4C5EDA41C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730E9-7A8F-42D2-90AB-AAA13711BCA6}" type="pres">
      <dgm:prSet presAssocID="{46EC63C2-B0A5-4B86-9F9D-772A6BD8B8DF}" presName="sibTrans" presStyleCnt="0"/>
      <dgm:spPr/>
    </dgm:pt>
    <dgm:pt modelId="{4114A0D1-A12E-47C2-9F7A-8E5C1AA6DC95}" type="pres">
      <dgm:prSet presAssocID="{965BEA23-AD46-41CA-ABA0-8897573DCF6A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2F87F-1503-4BDE-BEC4-92CD1A935B82}" type="pres">
      <dgm:prSet presAssocID="{C40A1F9B-8EB3-4162-92A4-B2E88F09FFE6}" presName="sibTrans" presStyleCnt="0"/>
      <dgm:spPr/>
    </dgm:pt>
    <dgm:pt modelId="{E4D79344-5B8F-46C2-BD47-E1E99F58F7DD}" type="pres">
      <dgm:prSet presAssocID="{AC1C8034-18DF-4D39-BF7A-23EF421CDC29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91FC9-DA90-43E6-94EB-43D1A73D1597}" type="pres">
      <dgm:prSet presAssocID="{18E9A49B-E044-4F46-9013-77CCC2E33192}" presName="sibTrans" presStyleCnt="0"/>
      <dgm:spPr/>
    </dgm:pt>
    <dgm:pt modelId="{0F57AA3A-B28C-4A45-94DF-918618FC26CD}" type="pres">
      <dgm:prSet presAssocID="{2D359518-3E01-4208-9E73-138015070607}" presName="textNode" presStyleLbl="node1" presStyleIdx="3" presStyleCnt="7" custScaleX="125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31998-9ED0-4DCF-96C3-B8547317D078}" type="pres">
      <dgm:prSet presAssocID="{CDED9589-EB4D-4DD6-B0B2-7A0D7C8D5E13}" presName="sibTrans" presStyleCnt="0"/>
      <dgm:spPr/>
    </dgm:pt>
    <dgm:pt modelId="{2B6F7550-96E7-44F8-B8BD-FBBF667B9E62}" type="pres">
      <dgm:prSet presAssocID="{48008DFC-1700-4AB0-9FD0-B4081B86B6FA}" presName="textNode" presStyleLbl="node1" presStyleIdx="4" presStyleCnt="7" custScaleX="126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AB596-1EE3-4B78-8226-A0891239E378}" type="pres">
      <dgm:prSet presAssocID="{4C800FE9-4727-47E3-954C-07A9D3BEFB73}" presName="sibTrans" presStyleCnt="0"/>
      <dgm:spPr/>
    </dgm:pt>
    <dgm:pt modelId="{D7273215-0024-4D46-95A9-145EBE5DF1BB}" type="pres">
      <dgm:prSet presAssocID="{F6EE5DE4-3E11-46AC-91D9-2A6D86A38DB9}" presName="textNode" presStyleLbl="node1" presStyleIdx="5" presStyleCnt="7" custScaleX="129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1B2CE-DC1E-4DB3-8096-753CBB6B07A9}" type="pres">
      <dgm:prSet presAssocID="{BE6AB22F-3026-48A0-AA8A-022C100D577A}" presName="sibTrans" presStyleCnt="0"/>
      <dgm:spPr/>
    </dgm:pt>
    <dgm:pt modelId="{8EB67565-3F9A-4FAB-BCD2-E4A2A8888CBB}" type="pres">
      <dgm:prSet presAssocID="{95E25BBF-3A0A-4137-A525-128F73BA2F1B}" presName="textNode" presStyleLbl="node1" presStyleIdx="6" presStyleCnt="7" custScaleX="126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F27889-527B-4521-B2FC-C21FB73CBF97}" srcId="{816FA367-C82A-4C08-BC1E-C01A3562E4CF}" destId="{48008DFC-1700-4AB0-9FD0-B4081B86B6FA}" srcOrd="4" destOrd="0" parTransId="{613D0127-A298-45A0-AA05-9187CEC5824B}" sibTransId="{4C800FE9-4727-47E3-954C-07A9D3BEFB73}"/>
    <dgm:cxn modelId="{ACAF736D-F446-4531-8980-EE6DAD63F6D7}" type="presOf" srcId="{F6EE5DE4-3E11-46AC-91D9-2A6D86A38DB9}" destId="{D7273215-0024-4D46-95A9-145EBE5DF1BB}" srcOrd="0" destOrd="0" presId="urn:microsoft.com/office/officeart/2005/8/layout/hProcess9"/>
    <dgm:cxn modelId="{1F16DA34-EDE6-4661-8037-FED93BD7544A}" srcId="{816FA367-C82A-4C08-BC1E-C01A3562E4CF}" destId="{F6EE5DE4-3E11-46AC-91D9-2A6D86A38DB9}" srcOrd="5" destOrd="0" parTransId="{2F83DC17-39CC-4347-92E2-87D685101076}" sibTransId="{BE6AB22F-3026-48A0-AA8A-022C100D577A}"/>
    <dgm:cxn modelId="{B4CEEDBA-9DC7-44ED-BCF8-961F03560D1A}" type="presOf" srcId="{4853700B-0E5F-499F-8DE6-73D4C5EDA41C}" destId="{97614906-1F31-4553-879F-A37A9AC5CFD2}" srcOrd="0" destOrd="0" presId="urn:microsoft.com/office/officeart/2005/8/layout/hProcess9"/>
    <dgm:cxn modelId="{FE8D77C4-D664-4D5C-B5A0-7304AB401E28}" srcId="{816FA367-C82A-4C08-BC1E-C01A3562E4CF}" destId="{965BEA23-AD46-41CA-ABA0-8897573DCF6A}" srcOrd="1" destOrd="0" parTransId="{DCE9E51B-D153-4A29-A26D-B42DFA629C51}" sibTransId="{C40A1F9B-8EB3-4162-92A4-B2E88F09FFE6}"/>
    <dgm:cxn modelId="{37C885FD-2414-49A1-A370-6B6407360452}" srcId="{816FA367-C82A-4C08-BC1E-C01A3562E4CF}" destId="{2D359518-3E01-4208-9E73-138015070607}" srcOrd="3" destOrd="0" parTransId="{D7D167F8-5047-4D2F-95FA-7E0BA6D24727}" sibTransId="{CDED9589-EB4D-4DD6-B0B2-7A0D7C8D5E13}"/>
    <dgm:cxn modelId="{E5DACE6C-0403-4856-A574-9D034DA32162}" type="presOf" srcId="{48008DFC-1700-4AB0-9FD0-B4081B86B6FA}" destId="{2B6F7550-96E7-44F8-B8BD-FBBF667B9E62}" srcOrd="0" destOrd="0" presId="urn:microsoft.com/office/officeart/2005/8/layout/hProcess9"/>
    <dgm:cxn modelId="{EFB4E23F-7C61-4FA4-BD9E-3EBE062D21F6}" type="presOf" srcId="{AC1C8034-18DF-4D39-BF7A-23EF421CDC29}" destId="{E4D79344-5B8F-46C2-BD47-E1E99F58F7DD}" srcOrd="0" destOrd="0" presId="urn:microsoft.com/office/officeart/2005/8/layout/hProcess9"/>
    <dgm:cxn modelId="{12B90D26-7FAF-4CA1-BC2C-474964143E71}" srcId="{816FA367-C82A-4C08-BC1E-C01A3562E4CF}" destId="{4853700B-0E5F-499F-8DE6-73D4C5EDA41C}" srcOrd="0" destOrd="0" parTransId="{AD587A97-9110-4528-AA2F-8F9BB47C5337}" sibTransId="{46EC63C2-B0A5-4B86-9F9D-772A6BD8B8DF}"/>
    <dgm:cxn modelId="{A58F7D65-A724-46A5-BA76-219519A72425}" srcId="{816FA367-C82A-4C08-BC1E-C01A3562E4CF}" destId="{AC1C8034-18DF-4D39-BF7A-23EF421CDC29}" srcOrd="2" destOrd="0" parTransId="{10ABCDC0-2FB0-441D-8954-55D36A61544B}" sibTransId="{18E9A49B-E044-4F46-9013-77CCC2E33192}"/>
    <dgm:cxn modelId="{FE10E91F-8065-46F0-AF4E-E01FA8FF62E3}" type="presOf" srcId="{816FA367-C82A-4C08-BC1E-C01A3562E4CF}" destId="{E0505848-EA0E-461F-B4F6-2A3824F772CC}" srcOrd="0" destOrd="0" presId="urn:microsoft.com/office/officeart/2005/8/layout/hProcess9"/>
    <dgm:cxn modelId="{F6C62F96-D5B2-480A-9DD4-96D146A0A871}" type="presOf" srcId="{2D359518-3E01-4208-9E73-138015070607}" destId="{0F57AA3A-B28C-4A45-94DF-918618FC26CD}" srcOrd="0" destOrd="0" presId="urn:microsoft.com/office/officeart/2005/8/layout/hProcess9"/>
    <dgm:cxn modelId="{9BEDE1FE-2915-45AB-BC19-BBC431A13FB5}" type="presOf" srcId="{965BEA23-AD46-41CA-ABA0-8897573DCF6A}" destId="{4114A0D1-A12E-47C2-9F7A-8E5C1AA6DC95}" srcOrd="0" destOrd="0" presId="urn:microsoft.com/office/officeart/2005/8/layout/hProcess9"/>
    <dgm:cxn modelId="{9621E2D5-4FE4-4C61-B98E-14E351110362}" type="presOf" srcId="{95E25BBF-3A0A-4137-A525-128F73BA2F1B}" destId="{8EB67565-3F9A-4FAB-BCD2-E4A2A8888CBB}" srcOrd="0" destOrd="0" presId="urn:microsoft.com/office/officeart/2005/8/layout/hProcess9"/>
    <dgm:cxn modelId="{F3955287-6578-47BA-AA53-E3598D45FC15}" srcId="{816FA367-C82A-4C08-BC1E-C01A3562E4CF}" destId="{95E25BBF-3A0A-4137-A525-128F73BA2F1B}" srcOrd="6" destOrd="0" parTransId="{052622A1-A6B9-4E5E-824C-AE83AF8ABDC5}" sibTransId="{13D5FB9B-68ED-463C-A971-8A942AD132C3}"/>
    <dgm:cxn modelId="{461A7F83-62FC-4CD0-B7BD-C9968B893E2E}" type="presParOf" srcId="{E0505848-EA0E-461F-B4F6-2A3824F772CC}" destId="{2FE8E0F5-AF9C-4C1B-8FF3-8062222C6EE5}" srcOrd="0" destOrd="0" presId="urn:microsoft.com/office/officeart/2005/8/layout/hProcess9"/>
    <dgm:cxn modelId="{3A8C468E-16E9-40BB-8BDC-DA9868FF6884}" type="presParOf" srcId="{E0505848-EA0E-461F-B4F6-2A3824F772CC}" destId="{925D5664-0A52-4AFD-B030-3F309CD05905}" srcOrd="1" destOrd="0" presId="urn:microsoft.com/office/officeart/2005/8/layout/hProcess9"/>
    <dgm:cxn modelId="{4AFAA3BF-0A39-4A74-9E31-672A2C71388B}" type="presParOf" srcId="{925D5664-0A52-4AFD-B030-3F309CD05905}" destId="{97614906-1F31-4553-879F-A37A9AC5CFD2}" srcOrd="0" destOrd="0" presId="urn:microsoft.com/office/officeart/2005/8/layout/hProcess9"/>
    <dgm:cxn modelId="{E435E9DE-A994-4274-8676-5AF83A1B246D}" type="presParOf" srcId="{925D5664-0A52-4AFD-B030-3F309CD05905}" destId="{E65730E9-7A8F-42D2-90AB-AAA13711BCA6}" srcOrd="1" destOrd="0" presId="urn:microsoft.com/office/officeart/2005/8/layout/hProcess9"/>
    <dgm:cxn modelId="{2281BF76-858D-4566-82D5-ABEA7DD315F5}" type="presParOf" srcId="{925D5664-0A52-4AFD-B030-3F309CD05905}" destId="{4114A0D1-A12E-47C2-9F7A-8E5C1AA6DC95}" srcOrd="2" destOrd="0" presId="urn:microsoft.com/office/officeart/2005/8/layout/hProcess9"/>
    <dgm:cxn modelId="{33B98138-CA3B-45E6-9E65-40BEA4FD79E1}" type="presParOf" srcId="{925D5664-0A52-4AFD-B030-3F309CD05905}" destId="{7852F87F-1503-4BDE-BEC4-92CD1A935B82}" srcOrd="3" destOrd="0" presId="urn:microsoft.com/office/officeart/2005/8/layout/hProcess9"/>
    <dgm:cxn modelId="{8A62944A-63E4-4C7C-BF9E-CC1A1CFAC725}" type="presParOf" srcId="{925D5664-0A52-4AFD-B030-3F309CD05905}" destId="{E4D79344-5B8F-46C2-BD47-E1E99F58F7DD}" srcOrd="4" destOrd="0" presId="urn:microsoft.com/office/officeart/2005/8/layout/hProcess9"/>
    <dgm:cxn modelId="{17F62388-BF52-46C0-B7BB-536DF7B306B8}" type="presParOf" srcId="{925D5664-0A52-4AFD-B030-3F309CD05905}" destId="{52591FC9-DA90-43E6-94EB-43D1A73D1597}" srcOrd="5" destOrd="0" presId="urn:microsoft.com/office/officeart/2005/8/layout/hProcess9"/>
    <dgm:cxn modelId="{2E5948DA-3C0E-4654-8EFE-D4155983871D}" type="presParOf" srcId="{925D5664-0A52-4AFD-B030-3F309CD05905}" destId="{0F57AA3A-B28C-4A45-94DF-918618FC26CD}" srcOrd="6" destOrd="0" presId="urn:microsoft.com/office/officeart/2005/8/layout/hProcess9"/>
    <dgm:cxn modelId="{DE4ECB8E-6511-45EF-9794-952CBE479C83}" type="presParOf" srcId="{925D5664-0A52-4AFD-B030-3F309CD05905}" destId="{D6731998-9ED0-4DCF-96C3-B8547317D078}" srcOrd="7" destOrd="0" presId="urn:microsoft.com/office/officeart/2005/8/layout/hProcess9"/>
    <dgm:cxn modelId="{57A5EFAC-E42E-4C17-AC8C-157FE41E950A}" type="presParOf" srcId="{925D5664-0A52-4AFD-B030-3F309CD05905}" destId="{2B6F7550-96E7-44F8-B8BD-FBBF667B9E62}" srcOrd="8" destOrd="0" presId="urn:microsoft.com/office/officeart/2005/8/layout/hProcess9"/>
    <dgm:cxn modelId="{32D5947C-CD17-450D-8CBB-BAB81246B598}" type="presParOf" srcId="{925D5664-0A52-4AFD-B030-3F309CD05905}" destId="{4D0AB596-1EE3-4B78-8226-A0891239E378}" srcOrd="9" destOrd="0" presId="urn:microsoft.com/office/officeart/2005/8/layout/hProcess9"/>
    <dgm:cxn modelId="{37C1D2CB-FF06-4409-9071-B36B6D04E338}" type="presParOf" srcId="{925D5664-0A52-4AFD-B030-3F309CD05905}" destId="{D7273215-0024-4D46-95A9-145EBE5DF1BB}" srcOrd="10" destOrd="0" presId="urn:microsoft.com/office/officeart/2005/8/layout/hProcess9"/>
    <dgm:cxn modelId="{F1AB5972-427C-4277-8B37-B1460D9DFF99}" type="presParOf" srcId="{925D5664-0A52-4AFD-B030-3F309CD05905}" destId="{6421B2CE-DC1E-4DB3-8096-753CBB6B07A9}" srcOrd="11" destOrd="0" presId="urn:microsoft.com/office/officeart/2005/8/layout/hProcess9"/>
    <dgm:cxn modelId="{B6A16C0E-9D13-4026-91A9-4E2649864207}" type="presParOf" srcId="{925D5664-0A52-4AFD-B030-3F309CD05905}" destId="{8EB67565-3F9A-4FAB-BCD2-E4A2A8888CBB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8E0F5-AF9C-4C1B-8FF3-8062222C6EE5}">
      <dsp:nvSpPr>
        <dsp:cNvPr id="0" name=""/>
        <dsp:cNvSpPr/>
      </dsp:nvSpPr>
      <dsp:spPr>
        <a:xfrm>
          <a:off x="4" y="0"/>
          <a:ext cx="8807111" cy="437949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7614906-1F31-4553-879F-A37A9AC5CFD2}">
      <dsp:nvSpPr>
        <dsp:cNvPr id="0" name=""/>
        <dsp:cNvSpPr/>
      </dsp:nvSpPr>
      <dsp:spPr>
        <a:xfrm>
          <a:off x="1258" y="1313848"/>
          <a:ext cx="970158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Notify chair of intent to apply (Spring/</a:t>
          </a:r>
          <a:br>
            <a:rPr lang="en-US" sz="1300" b="1" kern="1200" dirty="0" smtClean="0"/>
          </a:br>
          <a:r>
            <a:rPr lang="en-US" sz="1300" b="1" kern="1200" dirty="0" smtClean="0"/>
            <a:t>Summer)</a:t>
          </a:r>
          <a:endParaRPr lang="en-US" sz="1300" b="1" kern="1200" dirty="0"/>
        </a:p>
      </dsp:txBody>
      <dsp:txXfrm>
        <a:off x="48617" y="1361207"/>
        <a:ext cx="875440" cy="1657080"/>
      </dsp:txXfrm>
    </dsp:sp>
    <dsp:sp modelId="{4114A0D1-A12E-47C2-9F7A-8E5C1AA6DC95}">
      <dsp:nvSpPr>
        <dsp:cNvPr id="0" name=""/>
        <dsp:cNvSpPr/>
      </dsp:nvSpPr>
      <dsp:spPr>
        <a:xfrm>
          <a:off x="1133110" y="1313848"/>
          <a:ext cx="970158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80236"/>
                <a:satOff val="1694"/>
                <a:lumOff val="45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80236"/>
                <a:satOff val="1694"/>
                <a:lumOff val="45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80236"/>
                <a:satOff val="1694"/>
                <a:lumOff val="45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Chair solicits review letters / evaluates candidates (Summer)</a:t>
          </a:r>
          <a:endParaRPr lang="en-US" sz="1300" b="1" kern="1200" dirty="0"/>
        </a:p>
      </dsp:txBody>
      <dsp:txXfrm>
        <a:off x="1180469" y="1361207"/>
        <a:ext cx="875440" cy="1657080"/>
      </dsp:txXfrm>
    </dsp:sp>
    <dsp:sp modelId="{E4D79344-5B8F-46C2-BD47-E1E99F58F7DD}">
      <dsp:nvSpPr>
        <dsp:cNvPr id="0" name=""/>
        <dsp:cNvSpPr/>
      </dsp:nvSpPr>
      <dsp:spPr>
        <a:xfrm>
          <a:off x="2264962" y="1313848"/>
          <a:ext cx="970158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60472"/>
                <a:satOff val="3389"/>
                <a:lumOff val="902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160472"/>
                <a:satOff val="3389"/>
                <a:lumOff val="902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160472"/>
                <a:satOff val="3389"/>
                <a:lumOff val="902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Dossier is “closed” and submitted to CART (Early August)</a:t>
          </a:r>
          <a:endParaRPr lang="en-US" sz="1300" b="1" kern="1200" dirty="0"/>
        </a:p>
      </dsp:txBody>
      <dsp:txXfrm>
        <a:off x="2312321" y="1361207"/>
        <a:ext cx="875440" cy="1657080"/>
      </dsp:txXfrm>
    </dsp:sp>
    <dsp:sp modelId="{0F57AA3A-B28C-4A45-94DF-918618FC26CD}">
      <dsp:nvSpPr>
        <dsp:cNvPr id="0" name=""/>
        <dsp:cNvSpPr/>
      </dsp:nvSpPr>
      <dsp:spPr>
        <a:xfrm>
          <a:off x="3396814" y="1313848"/>
          <a:ext cx="1213445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40708"/>
                <a:satOff val="5083"/>
                <a:lumOff val="135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240708"/>
                <a:satOff val="5083"/>
                <a:lumOff val="135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240708"/>
                <a:satOff val="5083"/>
                <a:lumOff val="135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CART reviews applications (Fall)</a:t>
          </a:r>
          <a:endParaRPr lang="en-US" sz="1300" b="1" kern="1200" dirty="0"/>
        </a:p>
      </dsp:txBody>
      <dsp:txXfrm>
        <a:off x="3456050" y="1373084"/>
        <a:ext cx="1094973" cy="1633326"/>
      </dsp:txXfrm>
    </dsp:sp>
    <dsp:sp modelId="{2B6F7550-96E7-44F8-B8BD-FBBF667B9E62}">
      <dsp:nvSpPr>
        <dsp:cNvPr id="0" name=""/>
        <dsp:cNvSpPr/>
      </dsp:nvSpPr>
      <dsp:spPr>
        <a:xfrm>
          <a:off x="4771953" y="1313848"/>
          <a:ext cx="1226668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20943"/>
                <a:satOff val="6777"/>
                <a:lumOff val="180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320943"/>
                <a:satOff val="6777"/>
                <a:lumOff val="180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320943"/>
                <a:satOff val="6777"/>
                <a:lumOff val="180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Dean reviews applications (Fall)</a:t>
          </a:r>
        </a:p>
      </dsp:txBody>
      <dsp:txXfrm>
        <a:off x="4831834" y="1373729"/>
        <a:ext cx="1106906" cy="1632036"/>
      </dsp:txXfrm>
    </dsp:sp>
    <dsp:sp modelId="{D7273215-0024-4D46-95A9-145EBE5DF1BB}">
      <dsp:nvSpPr>
        <dsp:cNvPr id="0" name=""/>
        <dsp:cNvSpPr/>
      </dsp:nvSpPr>
      <dsp:spPr>
        <a:xfrm>
          <a:off x="6160315" y="1313848"/>
          <a:ext cx="1252746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01179"/>
                <a:satOff val="8472"/>
                <a:lumOff val="225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401179"/>
                <a:satOff val="8472"/>
                <a:lumOff val="225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401179"/>
                <a:satOff val="8472"/>
                <a:lumOff val="225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URTC reviews applications (December / January)</a:t>
          </a:r>
          <a:endParaRPr lang="en-US" sz="1300" b="1" kern="1200" dirty="0"/>
        </a:p>
      </dsp:txBody>
      <dsp:txXfrm>
        <a:off x="6221469" y="1375002"/>
        <a:ext cx="1130438" cy="1629490"/>
      </dsp:txXfrm>
    </dsp:sp>
    <dsp:sp modelId="{8EB67565-3F9A-4FAB-BCD2-E4A2A8888CBB}">
      <dsp:nvSpPr>
        <dsp:cNvPr id="0" name=""/>
        <dsp:cNvSpPr/>
      </dsp:nvSpPr>
      <dsp:spPr>
        <a:xfrm>
          <a:off x="7574755" y="1313848"/>
          <a:ext cx="1231102" cy="175179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Candidates notified of final </a:t>
          </a:r>
          <a:r>
            <a:rPr lang="en-US" sz="1300" b="1" kern="1200" smtClean="0"/>
            <a:t>decision by </a:t>
          </a:r>
          <a:r>
            <a:rPr lang="en-US" sz="1300" b="1" kern="1200" dirty="0" smtClean="0"/>
            <a:t>Provost (March)</a:t>
          </a:r>
          <a:endParaRPr lang="en-US" sz="1300" b="1" kern="1200" dirty="0"/>
        </a:p>
      </dsp:txBody>
      <dsp:txXfrm>
        <a:off x="7634852" y="1373945"/>
        <a:ext cx="1110908" cy="1631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7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1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0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4460" y="2912971"/>
            <a:ext cx="10629840" cy="3213193"/>
          </a:xfrm>
        </p:spPr>
        <p:txBody>
          <a:bodyPr/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latin typeface="Myriad Pro" pitchFamily="34" charset="0"/>
                <a:cs typeface="Myriad Pro" pitchFamily="34" charset="0"/>
              </a:defRPr>
            </a:lvl1pPr>
          </a:lstStyle>
          <a:p>
            <a:pPr eaLnBrk="1" hangingPunct="1"/>
            <a:r>
              <a:rPr lang="en-US" sz="3000" dirty="0" smtClean="0">
                <a:cs typeface="Arial" charset="0"/>
              </a:rPr>
              <a:t>Chapter or point No. 1</a:t>
            </a:r>
          </a:p>
          <a:p>
            <a:pPr eaLnBrk="1" hangingPunct="1"/>
            <a:r>
              <a:rPr lang="en-US" sz="3000" dirty="0" smtClean="0">
                <a:cs typeface="Arial" charset="0"/>
              </a:rPr>
              <a:t>Chapter or point No. 2</a:t>
            </a:r>
          </a:p>
          <a:p>
            <a:pPr eaLnBrk="1" hangingPunct="1"/>
            <a:r>
              <a:rPr lang="en-US" sz="3000" dirty="0" smtClean="0">
                <a:cs typeface="Arial" charset="0"/>
              </a:rPr>
              <a:t>Chapter or point No. 3</a:t>
            </a:r>
          </a:p>
        </p:txBody>
      </p:sp>
      <p:pic>
        <p:nvPicPr>
          <p:cNvPr id="7" name="Picture 6" descr="bgrdTo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8651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14462" y="1769970"/>
            <a:ext cx="10629837" cy="1143000"/>
          </a:xfrm>
        </p:spPr>
        <p:txBody>
          <a:bodyPr>
            <a:normAutofit/>
          </a:bodyPr>
          <a:lstStyle>
            <a:lvl1pPr algn="l">
              <a:defRPr sz="3600" b="1" cap="all">
                <a:solidFill>
                  <a:srgbClr val="800000"/>
                </a:solidFill>
                <a:latin typeface="Myriad Pro" pitchFamily="34" charset="0"/>
                <a:cs typeface="Myriad Pro" pitchFamily="34" charset="0"/>
              </a:defRPr>
            </a:lvl1pPr>
          </a:lstStyle>
          <a:p>
            <a:r>
              <a:rPr lang="en-US" dirty="0" smtClean="0"/>
              <a:t>Overview/summary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1" y="6411503"/>
            <a:ext cx="5242983" cy="266700"/>
          </a:xfrm>
        </p:spPr>
        <p:txBody>
          <a:bodyPr lIns="0">
            <a:normAutofit/>
          </a:bodyPr>
          <a:lstStyle>
            <a:lvl1pPr marL="0" indent="0" eaLnBrk="1" hangingPunct="1">
              <a:buNone/>
              <a:defRPr sz="900" kern="900" cap="all" spc="300" baseline="0">
                <a:solidFill>
                  <a:schemeClr val="tx1">
                    <a:lumMod val="50000"/>
                    <a:lumOff val="50000"/>
                  </a:schemeClr>
                </a:solidFill>
                <a:latin typeface="Myriad Pro"/>
                <a:cs typeface="Myriad Pro"/>
              </a:defRPr>
            </a:lvl1pPr>
          </a:lstStyle>
          <a:p>
            <a:pPr eaLnBrk="1" hangingPunct="1"/>
            <a:r>
              <a:rPr lang="en-US" sz="900" dirty="0" smtClean="0">
                <a:solidFill>
                  <a:srgbClr val="7F7F7F"/>
                </a:solidFill>
              </a:rPr>
              <a:t>Type LOYOLA UNIVERSITY CHICAGO, if needed</a:t>
            </a:r>
            <a:endParaRPr lang="en-US" sz="9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35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2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1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7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0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6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8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44468-357B-4180-A22A-FED97887B4B4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10D1B-F783-4152-BFF8-D3A2FA93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3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860884" y="1082844"/>
          <a:ext cx="8807116" cy="437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4639" y="4756490"/>
            <a:ext cx="6287257" cy="16603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Candidate can withdraw from process at any time</a:t>
            </a:r>
          </a:p>
          <a:p>
            <a:r>
              <a:rPr lang="en-US" dirty="0" smtClean="0"/>
              <a:t>CART allows faculty to apply for the same rank up to two times</a:t>
            </a:r>
          </a:p>
          <a:p>
            <a:r>
              <a:rPr lang="en-US" dirty="0" smtClean="0"/>
              <a:t>Year-long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4848" y="318160"/>
            <a:ext cx="7972378" cy="1143000"/>
          </a:xfrm>
        </p:spPr>
        <p:txBody>
          <a:bodyPr/>
          <a:lstStyle/>
          <a:p>
            <a:r>
              <a:rPr lang="en-US" dirty="0" smtClean="0"/>
              <a:t>What is the Promotions timeline?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Theme</vt:lpstr>
      <vt:lpstr>What is the Promotions timeline?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Promotions timeline?</dc:title>
  <dc:creator>Parsi, Kayhan</dc:creator>
  <cp:lastModifiedBy>Parsi, Kayhan</cp:lastModifiedBy>
  <cp:revision>1</cp:revision>
  <dcterms:created xsi:type="dcterms:W3CDTF">2022-04-01T15:38:43Z</dcterms:created>
  <dcterms:modified xsi:type="dcterms:W3CDTF">2022-04-01T15:39:06Z</dcterms:modified>
</cp:coreProperties>
</file>